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19" r:id="rId3"/>
    <p:sldId id="309" r:id="rId4"/>
    <p:sldId id="409" r:id="rId5"/>
    <p:sldId id="407" r:id="rId6"/>
    <p:sldId id="408" r:id="rId7"/>
    <p:sldId id="410" r:id="rId8"/>
    <p:sldId id="411" r:id="rId9"/>
    <p:sldId id="412" r:id="rId10"/>
    <p:sldId id="413" r:id="rId11"/>
    <p:sldId id="414" r:id="rId12"/>
    <p:sldId id="415" r:id="rId13"/>
    <p:sldId id="416" r:id="rId14"/>
    <p:sldId id="417" r:id="rId15"/>
    <p:sldId id="420" r:id="rId16"/>
    <p:sldId id="421" r:id="rId17"/>
  </p:sldIdLst>
  <p:sldSz cx="9144000" cy="5143500" type="screen16x9"/>
  <p:notesSz cx="6807200" cy="99393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CC3399"/>
    <a:srgbClr val="C8E99B"/>
    <a:srgbClr val="CCFF66"/>
    <a:srgbClr val="FFFFCC"/>
    <a:srgbClr val="951D77"/>
    <a:srgbClr val="9F1B79"/>
    <a:srgbClr val="991C78"/>
    <a:srgbClr val="BEA064"/>
    <a:srgbClr val="B0A3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59" autoAdjust="0"/>
    <p:restoredTop sz="86372" autoAdjust="0"/>
  </p:normalViewPr>
  <p:slideViewPr>
    <p:cSldViewPr snapToObjects="1">
      <p:cViewPr>
        <p:scale>
          <a:sx n="80" d="100"/>
          <a:sy n="80" d="100"/>
        </p:scale>
        <p:origin x="-852" y="-198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6039" y="0"/>
            <a:ext cx="2949575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0C226482-8867-4592-83ED-81D56D1895E6}" type="datetimeFigureOut">
              <a:rPr lang="zh-CN" altLang="en-US" smtClean="0"/>
              <a:t>2020/3/25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440863"/>
            <a:ext cx="2949575" cy="49688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6039" y="9440863"/>
            <a:ext cx="2949575" cy="49688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2196FB9F-2B10-40B4-BF31-1B9D90684F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611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787" cy="49696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839" y="1"/>
            <a:ext cx="2949787" cy="49696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2A955D7-92DD-4C43-92AF-B4CAFBA305D0}" type="datetimeFigureOut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2075" y="746125"/>
            <a:ext cx="6623050" cy="372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647"/>
            <a:ext cx="2949787" cy="49696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839" y="9440647"/>
            <a:ext cx="2949787" cy="49696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497CDB7C-2C88-4775-A9F7-2176320B85D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7666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7CDB7C-2C88-4775-A9F7-2176320B85D5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907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56760-BA62-4308-89EF-F2DF630C7091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91710-A183-493C-87EC-1ABA843C13C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8915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AB93B-E341-447A-9CBB-B2902478B473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FEDAE-008A-4E17-AC8E-20141BD2A12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715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3E3B8-F65B-461A-8C21-9D6160F8BE04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23017-E5AC-48A8-BA2D-85D5DCA723A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6558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913752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907FA-AB9D-4279-887D-914BE5AE5319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4CD66-72A0-4998-9512-9B01B70AF49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399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C8DD2-409B-4465-96C2-7B08A87A8EE2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C14CA-7727-4237-8D78-673677E919B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860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522EB-B33B-4067-9F26-ABE58D19C01E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E3DF5-C651-4316-9ECD-5674C59EF6D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8451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B9F8B-B134-44E3-A22E-FBDCA64582BC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558A0-FDAE-4002-BBCC-BC7F63A74D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683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217B2-6822-4F6B-AF7C-B3BB9736100C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59EF4-D509-4C01-A810-C04CDBF1DEA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083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437D8-9A27-4343-9737-D4C2B2D0538E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BDDE9-1D32-4036-93BE-1570C363AC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323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8D020-5526-437C-B0E7-1ADCD6A02A64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0DAA5-44D5-4542-812B-0D78604E4C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690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9295A-A105-4E17-A980-45FB4B348E53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964FD-CC86-4E3A-8F4B-9931C7DD26F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611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785DED31-45D0-40DC-97AA-5C48E052F312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1C3558CA-DC90-4B20-89D5-654F75C87F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2" descr="PPT定2_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9" r:id="rId1"/>
    <p:sldLayoutId id="2147484500" r:id="rId2"/>
    <p:sldLayoutId id="2147484501" r:id="rId3"/>
    <p:sldLayoutId id="2147484502" r:id="rId4"/>
    <p:sldLayoutId id="2147484503" r:id="rId5"/>
    <p:sldLayoutId id="2147484504" r:id="rId6"/>
    <p:sldLayoutId id="2147484505" r:id="rId7"/>
    <p:sldLayoutId id="2147484506" r:id="rId8"/>
    <p:sldLayoutId id="2147484507" r:id="rId9"/>
    <p:sldLayoutId id="2147484508" r:id="rId10"/>
    <p:sldLayoutId id="2147484509" r:id="rId11"/>
    <p:sldLayoutId id="2147484510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PT定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719361" y="1203598"/>
            <a:ext cx="752504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6600" b="1" dirty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三</a:t>
            </a:r>
            <a:r>
              <a:rPr lang="zh-CN" altLang="en-US" sz="6600" b="1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板新风</a:t>
            </a:r>
            <a:endParaRPr lang="en-US" altLang="zh-CN" sz="6600" b="1" dirty="0" smtClean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6600" b="1" dirty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携</a:t>
            </a:r>
            <a:r>
              <a:rPr lang="zh-CN" altLang="en-US" sz="6600" b="1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手向前</a:t>
            </a:r>
            <a:endParaRPr lang="en-US" altLang="zh-CN" sz="6600" b="1" dirty="0" smtClean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</p:txBody>
      </p:sp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4572000" y="3925092"/>
            <a:ext cx="3816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2020</a:t>
            </a:r>
            <a:r>
              <a:rPr lang="zh-CN" altLang="en-US" sz="1400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年</a:t>
            </a:r>
            <a:r>
              <a:rPr lang="en-US" altLang="zh-CN" sz="1400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3</a:t>
            </a:r>
            <a:r>
              <a:rPr lang="zh-CN" altLang="en-US" sz="1400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月</a:t>
            </a:r>
            <a:endParaRPr lang="zh-CN" altLang="en-US" sz="1400" dirty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419872" y="51470"/>
            <a:ext cx="2088232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060" y="4155926"/>
            <a:ext cx="1135855" cy="74289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373761" y="3327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 dirty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大成创新资本管理有限公司</a:t>
            </a:r>
            <a:endParaRPr lang="en-US" altLang="zh-CN" b="1" dirty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精选层交易规则</a:t>
            </a:r>
            <a:endParaRPr lang="en-US" altLang="zh-CN" b="1" dirty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新三板投资者教育\新三板投资者教育\2\9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19" y="195486"/>
            <a:ext cx="6895157" cy="440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7772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新三板投资者教育\新三板投资者教育\2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5486"/>
            <a:ext cx="66706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133010"/>
      </p:ext>
    </p:extLst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新三板投资者教育\新三板投资者教育\2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5487"/>
            <a:ext cx="6395416" cy="435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738347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新三板投资者教育\新三板投资者教育\2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5485"/>
            <a:ext cx="6094983" cy="441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231883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新三板投资者教育\新三板投资者教育\2\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716" y="195486"/>
            <a:ext cx="4951625" cy="433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271301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新三板投资者教育\新三板投资者教育\2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83" y="1018226"/>
            <a:ext cx="7983537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772678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PT定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043608" y="1632497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风险提示：本材</a:t>
            </a:r>
            <a:r>
              <a:rPr lang="zh-CN" altLang="en-US" sz="28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料</a:t>
            </a:r>
            <a:r>
              <a:rPr lang="zh-CN" altLang="en-US" sz="2800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来源</a:t>
            </a:r>
            <a:r>
              <a:rPr lang="zh-CN" altLang="en-US" sz="28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于深圳投资者服务，并非</a:t>
            </a:r>
            <a:r>
              <a:rPr lang="zh-CN" altLang="en-US" sz="2800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基金宣传推介材料，材料中的内容和意见仅供参考，不构成任何投资建议，我公司不就材料中的内容对最终操作建议做出任何担保。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434" y="1272297"/>
            <a:ext cx="4495108" cy="29671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3419872" y="0"/>
            <a:ext cx="2088232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9648356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flipH="1">
            <a:off x="729654" y="-13394"/>
            <a:ext cx="144462" cy="188119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文本框 14"/>
          <p:cNvSpPr txBox="1"/>
          <p:nvPr/>
        </p:nvSpPr>
        <p:spPr>
          <a:xfrm>
            <a:off x="1911400" y="915566"/>
            <a:ext cx="5684936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309"/>
            <a:endParaRPr kumimoji="1" lang="zh-CN" altLang="en-US" sz="3200" b="1" kern="0" dirty="0">
              <a:solidFill>
                <a:srgbClr val="CC3399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 rot="646646">
            <a:off x="3832546" y="2721095"/>
            <a:ext cx="5055926" cy="270523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perspectiveRelaxed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defTabSz="914309"/>
            <a:r>
              <a:rPr kumimoji="1" lang="zh-CN" altLang="en-US" sz="9600" b="1" kern="0" dirty="0" smtClean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你知道新三板精选层</a:t>
            </a:r>
            <a:endParaRPr kumimoji="1" lang="en-US" altLang="zh-CN" sz="9600" b="1" kern="0" dirty="0" smtClean="0">
              <a:solidFill>
                <a:srgbClr val="00B050"/>
              </a:solidFill>
              <a:latin typeface="Microsoft PhagsPa" pitchFamily="34" charset="0"/>
              <a:ea typeface="华文新魏" pitchFamily="2" charset="-122"/>
            </a:endParaRPr>
          </a:p>
          <a:p>
            <a:pPr defTabSz="914309"/>
            <a:r>
              <a:rPr kumimoji="1" lang="zh-CN" altLang="en-US" sz="9600" b="1" kern="0" dirty="0" smtClean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有哪些变化吗？</a:t>
            </a:r>
            <a:endParaRPr kumimoji="1" lang="en-US" altLang="zh-CN" sz="9600" b="1" kern="0" dirty="0" smtClean="0">
              <a:solidFill>
                <a:srgbClr val="00B050"/>
              </a:solidFill>
              <a:latin typeface="Microsoft PhagsPa" pitchFamily="34" charset="0"/>
              <a:ea typeface="华文新魏" pitchFamily="2" charset="-122"/>
            </a:endParaRPr>
          </a:p>
          <a:p>
            <a:pPr defTabSz="914309"/>
            <a:r>
              <a:rPr kumimoji="1" lang="zh-CN" altLang="en-US" sz="9600" b="1" kern="0" dirty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赶</a:t>
            </a:r>
            <a:r>
              <a:rPr kumimoji="1" lang="zh-CN" altLang="en-US" sz="9600" b="1" kern="0" dirty="0" smtClean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紧跟我来，</a:t>
            </a:r>
            <a:endParaRPr kumimoji="1" lang="en-US" altLang="zh-CN" sz="9600" b="1" kern="0" dirty="0" smtClean="0">
              <a:solidFill>
                <a:srgbClr val="00B050"/>
              </a:solidFill>
              <a:latin typeface="Microsoft PhagsPa" pitchFamily="34" charset="0"/>
              <a:ea typeface="华文新魏" pitchFamily="2" charset="-122"/>
            </a:endParaRPr>
          </a:p>
          <a:p>
            <a:pPr defTabSz="914309"/>
            <a:r>
              <a:rPr kumimoji="1" lang="zh-CN" altLang="en-US" sz="9600" b="1" kern="0" dirty="0" smtClean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学习吧</a:t>
            </a:r>
            <a:r>
              <a:rPr kumimoji="1" lang="en-US" altLang="zh-CN" sz="9600" b="1" kern="0" dirty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!</a:t>
            </a:r>
            <a:endParaRPr kumimoji="1" lang="zh-CN" altLang="en-US" sz="9600" b="1" kern="0" dirty="0">
              <a:solidFill>
                <a:srgbClr val="00B050"/>
              </a:solidFill>
              <a:latin typeface="Microsoft PhagsPa" pitchFamily="34" charset="0"/>
              <a:ea typeface="华文新魏" pitchFamily="2" charset="-122"/>
            </a:endParaRPr>
          </a:p>
        </p:txBody>
      </p:sp>
      <p:pic>
        <p:nvPicPr>
          <p:cNvPr id="25" name="Picture 10" descr="女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509" y="2272239"/>
            <a:ext cx="1111048" cy="2278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566" y="3734548"/>
            <a:ext cx="1135855" cy="74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076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flipH="1">
            <a:off x="729654" y="-13394"/>
            <a:ext cx="144462" cy="188119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文本框 14"/>
          <p:cNvSpPr txBox="1"/>
          <p:nvPr/>
        </p:nvSpPr>
        <p:spPr>
          <a:xfrm>
            <a:off x="1911400" y="915566"/>
            <a:ext cx="5684936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309"/>
            <a:endParaRPr kumimoji="1" lang="zh-CN" altLang="en-US" sz="3200" b="1" kern="0" dirty="0">
              <a:solidFill>
                <a:srgbClr val="CC3399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4" name="文本框 15"/>
          <p:cNvSpPr txBox="1"/>
          <p:nvPr/>
        </p:nvSpPr>
        <p:spPr>
          <a:xfrm>
            <a:off x="1917178" y="1851670"/>
            <a:ext cx="6186909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309"/>
            <a:endParaRPr kumimoji="1" lang="zh-CN" altLang="en-US" sz="3200" b="1" kern="0" dirty="0">
              <a:solidFill>
                <a:schemeClr val="bg2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6" name="文本框 21"/>
          <p:cNvSpPr txBox="1"/>
          <p:nvPr/>
        </p:nvSpPr>
        <p:spPr>
          <a:xfrm>
            <a:off x="1907704" y="2859782"/>
            <a:ext cx="6412408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309"/>
            <a:endParaRPr kumimoji="1" lang="zh-CN" altLang="en-US" sz="3200" b="1" kern="0" dirty="0">
              <a:solidFill>
                <a:schemeClr val="bg2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pic>
        <p:nvPicPr>
          <p:cNvPr id="3" name="Picture 2" descr="E:\新三板投资者教育\新三板投资者教育\2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10" y="174725"/>
            <a:ext cx="6362626" cy="434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新三板投资者教育\新三板投资者教育\2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7494"/>
            <a:ext cx="5616624" cy="431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908219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新三板投资者教育\新三板投资者教育\2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9502"/>
            <a:ext cx="852194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965561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新三板投资者教育\新三板投资者教育\2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95486"/>
            <a:ext cx="571344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756604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新三板投资者教育\新三板投资者教育\2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6369"/>
            <a:ext cx="6707188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022087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新三板投资者教育\新三板投资者教育\2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7494"/>
            <a:ext cx="6048672" cy="427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396884"/>
      </p:ext>
    </p:extLst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新三板投资者教育\新三板投资者教育\2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5487"/>
            <a:ext cx="5904656" cy="434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84993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框架1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框架1</Template>
  <TotalTime>2123</TotalTime>
  <Pages>0</Pages>
  <Words>137</Words>
  <Characters>0</Characters>
  <Application>Microsoft Office PowerPoint</Application>
  <DocSecurity>0</DocSecurity>
  <PresentationFormat>全屏显示(16:9)</PresentationFormat>
  <Lines>0</Lines>
  <Paragraphs>11</Paragraphs>
  <Slides>16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框架1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李晓烨</dc:creator>
  <cp:lastModifiedBy>YFQ</cp:lastModifiedBy>
  <cp:revision>176</cp:revision>
  <cp:lastPrinted>2015-12-15T03:32:46Z</cp:lastPrinted>
  <dcterms:created xsi:type="dcterms:W3CDTF">2015-03-19T05:51:16Z</dcterms:created>
  <dcterms:modified xsi:type="dcterms:W3CDTF">2020-03-25T06:48:27Z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2052-9.1.0.4180</vt:lpwstr>
  </property>
</Properties>
</file>